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6" r:id="rId5"/>
    <p:sldId id="267" r:id="rId6"/>
    <p:sldId id="268" r:id="rId7"/>
    <p:sldId id="257" r:id="rId8"/>
    <p:sldId id="270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59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4DD018-A991-48D7-A6C1-A56563D881D2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A8CB3D8-CDCC-45D3-AB7B-4B503412C15F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6000" r="-6000"/>
          </a:stretch>
        </a:blipFill>
      </dgm:spPr>
      <dgm:t>
        <a:bodyPr/>
        <a:lstStyle/>
        <a:p>
          <a:endParaRPr lang="en-US" dirty="0"/>
        </a:p>
        <a:p>
          <a:endParaRPr lang="en-US" dirty="0"/>
        </a:p>
        <a:p>
          <a:endParaRPr lang="en-US" dirty="0"/>
        </a:p>
        <a:p>
          <a:r>
            <a:rPr lang="en-US" dirty="0">
              <a:solidFill>
                <a:schemeClr val="tx2"/>
              </a:solidFill>
            </a:rPr>
            <a:t> </a:t>
          </a:r>
          <a:r>
            <a:rPr lang="en-US" dirty="0">
              <a:solidFill>
                <a:srgbClr val="FF0000"/>
              </a:solidFill>
            </a:rPr>
            <a:t>2020ICTS111</a:t>
          </a:r>
          <a:endParaRPr lang="en-GB" dirty="0">
            <a:solidFill>
              <a:srgbClr val="FF0000"/>
            </a:solidFill>
          </a:endParaRPr>
        </a:p>
      </dgm:t>
    </dgm:pt>
    <dgm:pt modelId="{447D7199-BFC8-4D19-9948-7CE891333B91}" type="parTrans" cxnId="{A09164B6-FA59-47BC-9973-27AEA13783DE}">
      <dgm:prSet/>
      <dgm:spPr/>
      <dgm:t>
        <a:bodyPr/>
        <a:lstStyle/>
        <a:p>
          <a:endParaRPr lang="en-GB"/>
        </a:p>
      </dgm:t>
    </dgm:pt>
    <dgm:pt modelId="{C78C0E12-B67B-4FC1-943F-0366C2609A8D}" type="sibTrans" cxnId="{A09164B6-FA59-47BC-9973-27AEA13783DE}">
      <dgm:prSet/>
      <dgm:spPr/>
      <dgm:t>
        <a:bodyPr/>
        <a:lstStyle/>
        <a:p>
          <a:endParaRPr lang="en-GB"/>
        </a:p>
      </dgm:t>
    </dgm:pt>
    <dgm:pt modelId="{FB2361AF-77BE-48B2-963D-2D275167A9C3}">
      <dgm:prSet phldrT="[Text]" phldr="1"/>
      <dgm:spPr/>
      <dgm:t>
        <a:bodyPr/>
        <a:lstStyle/>
        <a:p>
          <a:endParaRPr lang="en-GB"/>
        </a:p>
      </dgm:t>
    </dgm:pt>
    <dgm:pt modelId="{B56CC3AF-6052-4685-8532-B23D9CD8D3D9}" type="parTrans" cxnId="{0A8613CD-530B-42B8-BACC-E744F8BBC8A3}">
      <dgm:prSet/>
      <dgm:spPr/>
      <dgm:t>
        <a:bodyPr/>
        <a:lstStyle/>
        <a:p>
          <a:endParaRPr lang="en-GB"/>
        </a:p>
      </dgm:t>
    </dgm:pt>
    <dgm:pt modelId="{5A0633D6-6372-4CD1-8D69-807C4F063AA2}" type="sibTrans" cxnId="{0A8613CD-530B-42B8-BACC-E744F8BBC8A3}">
      <dgm:prSet/>
      <dgm:spPr/>
      <dgm:t>
        <a:bodyPr/>
        <a:lstStyle/>
        <a:p>
          <a:endParaRPr lang="en-GB"/>
        </a:p>
      </dgm:t>
    </dgm:pt>
    <dgm:pt modelId="{61B55986-1188-4FB5-BADB-C41AAE770881}">
      <dgm:prSet phldrT="[Text]" phldr="1"/>
      <dgm:spPr/>
      <dgm:t>
        <a:bodyPr/>
        <a:lstStyle/>
        <a:p>
          <a:endParaRPr lang="en-GB"/>
        </a:p>
      </dgm:t>
    </dgm:pt>
    <dgm:pt modelId="{B573C80C-587C-413E-98E6-D156CF6AACAE}" type="parTrans" cxnId="{C6F8DF5E-2F80-4407-A24E-12BF83E0ECC6}">
      <dgm:prSet/>
      <dgm:spPr/>
      <dgm:t>
        <a:bodyPr/>
        <a:lstStyle/>
        <a:p>
          <a:endParaRPr lang="en-GB"/>
        </a:p>
      </dgm:t>
    </dgm:pt>
    <dgm:pt modelId="{DD14193D-AFCF-43DD-A953-762948680174}" type="sibTrans" cxnId="{C6F8DF5E-2F80-4407-A24E-12BF83E0ECC6}">
      <dgm:prSet/>
      <dgm:spPr/>
      <dgm:t>
        <a:bodyPr/>
        <a:lstStyle/>
        <a:p>
          <a:endParaRPr lang="en-GB"/>
        </a:p>
      </dgm:t>
    </dgm:pt>
    <dgm:pt modelId="{C7FE317D-A4EA-4988-99B6-A578FDED45B8}">
      <dgm:prSet phldrT="[Text]" phldr="1"/>
      <dgm:spPr/>
      <dgm:t>
        <a:bodyPr/>
        <a:lstStyle/>
        <a:p>
          <a:endParaRPr lang="en-GB"/>
        </a:p>
      </dgm:t>
    </dgm:pt>
    <dgm:pt modelId="{B49871DE-089F-48F3-AFEA-7D089EAE68B6}" type="parTrans" cxnId="{1BE14F5E-B8AA-48DA-872E-C9EBEDFDB04C}">
      <dgm:prSet/>
      <dgm:spPr/>
      <dgm:t>
        <a:bodyPr/>
        <a:lstStyle/>
        <a:p>
          <a:endParaRPr lang="en-GB"/>
        </a:p>
      </dgm:t>
    </dgm:pt>
    <dgm:pt modelId="{853D64C7-07E4-4023-B9AB-C3408923898B}" type="sibTrans" cxnId="{1BE14F5E-B8AA-48DA-872E-C9EBEDFDB04C}">
      <dgm:prSet/>
      <dgm:spPr/>
      <dgm:t>
        <a:bodyPr/>
        <a:lstStyle/>
        <a:p>
          <a:endParaRPr lang="en-GB"/>
        </a:p>
      </dgm:t>
    </dgm:pt>
    <dgm:pt modelId="{94E6486D-FE1D-4FAB-A03A-DEF7D660E571}">
      <dgm:prSet phldrT="[Text]" phldr="1"/>
      <dgm:spPr/>
      <dgm:t>
        <a:bodyPr/>
        <a:lstStyle/>
        <a:p>
          <a:endParaRPr lang="en-GB"/>
        </a:p>
      </dgm:t>
    </dgm:pt>
    <dgm:pt modelId="{A812D0C7-1FA5-4ABC-BACB-533657D08308}" type="parTrans" cxnId="{B2011BC2-E771-442E-ABED-C00369BB0357}">
      <dgm:prSet/>
      <dgm:spPr/>
      <dgm:t>
        <a:bodyPr/>
        <a:lstStyle/>
        <a:p>
          <a:endParaRPr lang="en-GB"/>
        </a:p>
      </dgm:t>
    </dgm:pt>
    <dgm:pt modelId="{E741BF9F-358C-4141-8C67-23E981A0171F}" type="sibTrans" cxnId="{B2011BC2-E771-442E-ABED-C00369BB0357}">
      <dgm:prSet/>
      <dgm:spPr/>
      <dgm:t>
        <a:bodyPr/>
        <a:lstStyle/>
        <a:p>
          <a:endParaRPr lang="en-GB"/>
        </a:p>
      </dgm:t>
    </dgm:pt>
    <dgm:pt modelId="{C9A41BB4-446E-4DAA-BAFA-90ABAB08D181}" type="pres">
      <dgm:prSet presAssocID="{DA4DD018-A991-48D7-A6C1-A56563D881D2}" presName="cycle" presStyleCnt="0">
        <dgm:presLayoutVars>
          <dgm:dir/>
          <dgm:resizeHandles val="exact"/>
        </dgm:presLayoutVars>
      </dgm:prSet>
      <dgm:spPr/>
    </dgm:pt>
    <dgm:pt modelId="{E04604DD-1A1C-4889-89C1-F400EC0DB411}" type="pres">
      <dgm:prSet presAssocID="{8A8CB3D8-CDCC-45D3-AB7B-4B503412C15F}" presName="node" presStyleLbl="node1" presStyleIdx="0" presStyleCnt="5">
        <dgm:presLayoutVars>
          <dgm:bulletEnabled val="1"/>
        </dgm:presLayoutVars>
      </dgm:prSet>
      <dgm:spPr/>
    </dgm:pt>
    <dgm:pt modelId="{FB365726-0E0D-4967-83CD-9074EC536BD4}" type="pres">
      <dgm:prSet presAssocID="{C78C0E12-B67B-4FC1-943F-0366C2609A8D}" presName="sibTrans" presStyleLbl="sibTrans2D1" presStyleIdx="0" presStyleCnt="5"/>
      <dgm:spPr/>
    </dgm:pt>
    <dgm:pt modelId="{6BD6CF6D-0397-492C-9BB6-EE43B8302B05}" type="pres">
      <dgm:prSet presAssocID="{C78C0E12-B67B-4FC1-943F-0366C2609A8D}" presName="connectorText" presStyleLbl="sibTrans2D1" presStyleIdx="0" presStyleCnt="5"/>
      <dgm:spPr/>
    </dgm:pt>
    <dgm:pt modelId="{F3E61719-CCF0-4D69-BB7F-7781E14AD0B1}" type="pres">
      <dgm:prSet presAssocID="{FB2361AF-77BE-48B2-963D-2D275167A9C3}" presName="node" presStyleLbl="node1" presStyleIdx="1" presStyleCnt="5">
        <dgm:presLayoutVars>
          <dgm:bulletEnabled val="1"/>
        </dgm:presLayoutVars>
      </dgm:prSet>
      <dgm:spPr/>
    </dgm:pt>
    <dgm:pt modelId="{A14FBD07-AFE6-45E0-9655-127C826E345F}" type="pres">
      <dgm:prSet presAssocID="{5A0633D6-6372-4CD1-8D69-807C4F063AA2}" presName="sibTrans" presStyleLbl="sibTrans2D1" presStyleIdx="1" presStyleCnt="5"/>
      <dgm:spPr/>
    </dgm:pt>
    <dgm:pt modelId="{811F7EF5-0A2F-4F56-BD1D-04A3CC604480}" type="pres">
      <dgm:prSet presAssocID="{5A0633D6-6372-4CD1-8D69-807C4F063AA2}" presName="connectorText" presStyleLbl="sibTrans2D1" presStyleIdx="1" presStyleCnt="5"/>
      <dgm:spPr/>
    </dgm:pt>
    <dgm:pt modelId="{4A25B6E0-770F-4435-A179-6D4E16720601}" type="pres">
      <dgm:prSet presAssocID="{61B55986-1188-4FB5-BADB-C41AAE770881}" presName="node" presStyleLbl="node1" presStyleIdx="2" presStyleCnt="5">
        <dgm:presLayoutVars>
          <dgm:bulletEnabled val="1"/>
        </dgm:presLayoutVars>
      </dgm:prSet>
      <dgm:spPr/>
    </dgm:pt>
    <dgm:pt modelId="{8374F04A-55AA-48E9-A600-07C1BB8E242E}" type="pres">
      <dgm:prSet presAssocID="{DD14193D-AFCF-43DD-A953-762948680174}" presName="sibTrans" presStyleLbl="sibTrans2D1" presStyleIdx="2" presStyleCnt="5"/>
      <dgm:spPr/>
    </dgm:pt>
    <dgm:pt modelId="{2233498F-AA50-4BA6-B532-7364020DF1EC}" type="pres">
      <dgm:prSet presAssocID="{DD14193D-AFCF-43DD-A953-762948680174}" presName="connectorText" presStyleLbl="sibTrans2D1" presStyleIdx="2" presStyleCnt="5"/>
      <dgm:spPr/>
    </dgm:pt>
    <dgm:pt modelId="{7E4D4FEA-3AA5-47A8-BD29-3D981B570F19}" type="pres">
      <dgm:prSet presAssocID="{C7FE317D-A4EA-4988-99B6-A578FDED45B8}" presName="node" presStyleLbl="node1" presStyleIdx="3" presStyleCnt="5">
        <dgm:presLayoutVars>
          <dgm:bulletEnabled val="1"/>
        </dgm:presLayoutVars>
      </dgm:prSet>
      <dgm:spPr/>
    </dgm:pt>
    <dgm:pt modelId="{96CA4FB1-FB14-4F41-8A6C-C160CCD895DC}" type="pres">
      <dgm:prSet presAssocID="{853D64C7-07E4-4023-B9AB-C3408923898B}" presName="sibTrans" presStyleLbl="sibTrans2D1" presStyleIdx="3" presStyleCnt="5"/>
      <dgm:spPr/>
    </dgm:pt>
    <dgm:pt modelId="{430D1D36-05AD-49E6-BE1C-22E1829D2E4E}" type="pres">
      <dgm:prSet presAssocID="{853D64C7-07E4-4023-B9AB-C3408923898B}" presName="connectorText" presStyleLbl="sibTrans2D1" presStyleIdx="3" presStyleCnt="5"/>
      <dgm:spPr/>
    </dgm:pt>
    <dgm:pt modelId="{DA47FFCA-A999-4D1B-9D37-B63E656EE7F2}" type="pres">
      <dgm:prSet presAssocID="{94E6486D-FE1D-4FAB-A03A-DEF7D660E571}" presName="node" presStyleLbl="node1" presStyleIdx="4" presStyleCnt="5">
        <dgm:presLayoutVars>
          <dgm:bulletEnabled val="1"/>
        </dgm:presLayoutVars>
      </dgm:prSet>
      <dgm:spPr/>
    </dgm:pt>
    <dgm:pt modelId="{5DE2DD2A-E894-42AA-99B0-AC0CBDA2C715}" type="pres">
      <dgm:prSet presAssocID="{E741BF9F-358C-4141-8C67-23E981A0171F}" presName="sibTrans" presStyleLbl="sibTrans2D1" presStyleIdx="4" presStyleCnt="5"/>
      <dgm:spPr/>
    </dgm:pt>
    <dgm:pt modelId="{E79F9CE2-D7FB-4958-80F2-579CF4CDAAE9}" type="pres">
      <dgm:prSet presAssocID="{E741BF9F-358C-4141-8C67-23E981A0171F}" presName="connectorText" presStyleLbl="sibTrans2D1" presStyleIdx="4" presStyleCnt="5"/>
      <dgm:spPr/>
    </dgm:pt>
  </dgm:ptLst>
  <dgm:cxnLst>
    <dgm:cxn modelId="{2A0EEE03-5B16-47C1-A656-0997BB47CF77}" type="presOf" srcId="{853D64C7-07E4-4023-B9AB-C3408923898B}" destId="{430D1D36-05AD-49E6-BE1C-22E1829D2E4E}" srcOrd="1" destOrd="0" presId="urn:microsoft.com/office/officeart/2005/8/layout/cycle2"/>
    <dgm:cxn modelId="{0CD64E12-5C70-4A71-AB2C-4958FCF8F242}" type="presOf" srcId="{DA4DD018-A991-48D7-A6C1-A56563D881D2}" destId="{C9A41BB4-446E-4DAA-BAFA-90ABAB08D181}" srcOrd="0" destOrd="0" presId="urn:microsoft.com/office/officeart/2005/8/layout/cycle2"/>
    <dgm:cxn modelId="{E1E32E1A-B119-410F-8D02-337BA09BCB1B}" type="presOf" srcId="{C7FE317D-A4EA-4988-99B6-A578FDED45B8}" destId="{7E4D4FEA-3AA5-47A8-BD29-3D981B570F19}" srcOrd="0" destOrd="0" presId="urn:microsoft.com/office/officeart/2005/8/layout/cycle2"/>
    <dgm:cxn modelId="{9C8E171B-F6EE-4C40-9382-A55D731F9B98}" type="presOf" srcId="{94E6486D-FE1D-4FAB-A03A-DEF7D660E571}" destId="{DA47FFCA-A999-4D1B-9D37-B63E656EE7F2}" srcOrd="0" destOrd="0" presId="urn:microsoft.com/office/officeart/2005/8/layout/cycle2"/>
    <dgm:cxn modelId="{E9DD781E-800B-44F7-A594-C3A900888F23}" type="presOf" srcId="{5A0633D6-6372-4CD1-8D69-807C4F063AA2}" destId="{811F7EF5-0A2F-4F56-BD1D-04A3CC604480}" srcOrd="1" destOrd="0" presId="urn:microsoft.com/office/officeart/2005/8/layout/cycle2"/>
    <dgm:cxn modelId="{E95D102B-A778-4C3D-99B4-EDD4952D293C}" type="presOf" srcId="{C78C0E12-B67B-4FC1-943F-0366C2609A8D}" destId="{FB365726-0E0D-4967-83CD-9074EC536BD4}" srcOrd="0" destOrd="0" presId="urn:microsoft.com/office/officeart/2005/8/layout/cycle2"/>
    <dgm:cxn modelId="{1BE14F5E-B8AA-48DA-872E-C9EBEDFDB04C}" srcId="{DA4DD018-A991-48D7-A6C1-A56563D881D2}" destId="{C7FE317D-A4EA-4988-99B6-A578FDED45B8}" srcOrd="3" destOrd="0" parTransId="{B49871DE-089F-48F3-AFEA-7D089EAE68B6}" sibTransId="{853D64C7-07E4-4023-B9AB-C3408923898B}"/>
    <dgm:cxn modelId="{C6F8DF5E-2F80-4407-A24E-12BF83E0ECC6}" srcId="{DA4DD018-A991-48D7-A6C1-A56563D881D2}" destId="{61B55986-1188-4FB5-BADB-C41AAE770881}" srcOrd="2" destOrd="0" parTransId="{B573C80C-587C-413E-98E6-D156CF6AACAE}" sibTransId="{DD14193D-AFCF-43DD-A953-762948680174}"/>
    <dgm:cxn modelId="{01CD0566-39B5-40E0-AB96-AE0A17FB4D83}" type="presOf" srcId="{FB2361AF-77BE-48B2-963D-2D275167A9C3}" destId="{F3E61719-CCF0-4D69-BB7F-7781E14AD0B1}" srcOrd="0" destOrd="0" presId="urn:microsoft.com/office/officeart/2005/8/layout/cycle2"/>
    <dgm:cxn modelId="{FA5A2C75-4D7F-43C8-982E-DBD5379B74B1}" type="presOf" srcId="{C78C0E12-B67B-4FC1-943F-0366C2609A8D}" destId="{6BD6CF6D-0397-492C-9BB6-EE43B8302B05}" srcOrd="1" destOrd="0" presId="urn:microsoft.com/office/officeart/2005/8/layout/cycle2"/>
    <dgm:cxn modelId="{D011198B-439C-4159-B1C9-4994127EA15F}" type="presOf" srcId="{61B55986-1188-4FB5-BADB-C41AAE770881}" destId="{4A25B6E0-770F-4435-A179-6D4E16720601}" srcOrd="0" destOrd="0" presId="urn:microsoft.com/office/officeart/2005/8/layout/cycle2"/>
    <dgm:cxn modelId="{E44640A8-E9E7-4665-A2A8-B32E7B367BCC}" type="presOf" srcId="{5A0633D6-6372-4CD1-8D69-807C4F063AA2}" destId="{A14FBD07-AFE6-45E0-9655-127C826E345F}" srcOrd="0" destOrd="0" presId="urn:microsoft.com/office/officeart/2005/8/layout/cycle2"/>
    <dgm:cxn modelId="{A09164B6-FA59-47BC-9973-27AEA13783DE}" srcId="{DA4DD018-A991-48D7-A6C1-A56563D881D2}" destId="{8A8CB3D8-CDCC-45D3-AB7B-4B503412C15F}" srcOrd="0" destOrd="0" parTransId="{447D7199-BFC8-4D19-9948-7CE891333B91}" sibTransId="{C78C0E12-B67B-4FC1-943F-0366C2609A8D}"/>
    <dgm:cxn modelId="{DACFEABE-7A23-457A-8747-2E98D30C79E0}" type="presOf" srcId="{DD14193D-AFCF-43DD-A953-762948680174}" destId="{8374F04A-55AA-48E9-A600-07C1BB8E242E}" srcOrd="0" destOrd="0" presId="urn:microsoft.com/office/officeart/2005/8/layout/cycle2"/>
    <dgm:cxn modelId="{B2011BC2-E771-442E-ABED-C00369BB0357}" srcId="{DA4DD018-A991-48D7-A6C1-A56563D881D2}" destId="{94E6486D-FE1D-4FAB-A03A-DEF7D660E571}" srcOrd="4" destOrd="0" parTransId="{A812D0C7-1FA5-4ABC-BACB-533657D08308}" sibTransId="{E741BF9F-358C-4141-8C67-23E981A0171F}"/>
    <dgm:cxn modelId="{0A8613CD-530B-42B8-BACC-E744F8BBC8A3}" srcId="{DA4DD018-A991-48D7-A6C1-A56563D881D2}" destId="{FB2361AF-77BE-48B2-963D-2D275167A9C3}" srcOrd="1" destOrd="0" parTransId="{B56CC3AF-6052-4685-8532-B23D9CD8D3D9}" sibTransId="{5A0633D6-6372-4CD1-8D69-807C4F063AA2}"/>
    <dgm:cxn modelId="{101DD5D4-1165-4089-885F-81703E792263}" type="presOf" srcId="{E741BF9F-358C-4141-8C67-23E981A0171F}" destId="{5DE2DD2A-E894-42AA-99B0-AC0CBDA2C715}" srcOrd="0" destOrd="0" presId="urn:microsoft.com/office/officeart/2005/8/layout/cycle2"/>
    <dgm:cxn modelId="{BCF0ADDD-7F3C-4E58-89B9-388CDB8CC120}" type="presOf" srcId="{E741BF9F-358C-4141-8C67-23E981A0171F}" destId="{E79F9CE2-D7FB-4958-80F2-579CF4CDAAE9}" srcOrd="1" destOrd="0" presId="urn:microsoft.com/office/officeart/2005/8/layout/cycle2"/>
    <dgm:cxn modelId="{627C19E0-2C77-4DEC-A146-DA34D2B0BE61}" type="presOf" srcId="{853D64C7-07E4-4023-B9AB-C3408923898B}" destId="{96CA4FB1-FB14-4F41-8A6C-C160CCD895DC}" srcOrd="0" destOrd="0" presId="urn:microsoft.com/office/officeart/2005/8/layout/cycle2"/>
    <dgm:cxn modelId="{6911E5E3-6533-40B1-8293-9C1811C9DDAB}" type="presOf" srcId="{DD14193D-AFCF-43DD-A953-762948680174}" destId="{2233498F-AA50-4BA6-B532-7364020DF1EC}" srcOrd="1" destOrd="0" presId="urn:microsoft.com/office/officeart/2005/8/layout/cycle2"/>
    <dgm:cxn modelId="{3143D3E9-F244-48E2-ABD9-3FDB20AD66AE}" type="presOf" srcId="{8A8CB3D8-CDCC-45D3-AB7B-4B503412C15F}" destId="{E04604DD-1A1C-4889-89C1-F400EC0DB411}" srcOrd="0" destOrd="0" presId="urn:microsoft.com/office/officeart/2005/8/layout/cycle2"/>
    <dgm:cxn modelId="{D583261D-6986-42BF-BB23-ED589CF3C6A0}" type="presParOf" srcId="{C9A41BB4-446E-4DAA-BAFA-90ABAB08D181}" destId="{E04604DD-1A1C-4889-89C1-F400EC0DB411}" srcOrd="0" destOrd="0" presId="urn:microsoft.com/office/officeart/2005/8/layout/cycle2"/>
    <dgm:cxn modelId="{0B634D4E-3800-4C8B-B8DE-7CA685EA5B80}" type="presParOf" srcId="{C9A41BB4-446E-4DAA-BAFA-90ABAB08D181}" destId="{FB365726-0E0D-4967-83CD-9074EC536BD4}" srcOrd="1" destOrd="0" presId="urn:microsoft.com/office/officeart/2005/8/layout/cycle2"/>
    <dgm:cxn modelId="{ED58748F-55D6-4B20-9372-322CD61AB261}" type="presParOf" srcId="{FB365726-0E0D-4967-83CD-9074EC536BD4}" destId="{6BD6CF6D-0397-492C-9BB6-EE43B8302B05}" srcOrd="0" destOrd="0" presId="urn:microsoft.com/office/officeart/2005/8/layout/cycle2"/>
    <dgm:cxn modelId="{D6837343-E0B5-4D34-9F43-7AAC77F1EB0F}" type="presParOf" srcId="{C9A41BB4-446E-4DAA-BAFA-90ABAB08D181}" destId="{F3E61719-CCF0-4D69-BB7F-7781E14AD0B1}" srcOrd="2" destOrd="0" presId="urn:microsoft.com/office/officeart/2005/8/layout/cycle2"/>
    <dgm:cxn modelId="{50DCDB89-03C1-4C83-98F2-3B47EC11D014}" type="presParOf" srcId="{C9A41BB4-446E-4DAA-BAFA-90ABAB08D181}" destId="{A14FBD07-AFE6-45E0-9655-127C826E345F}" srcOrd="3" destOrd="0" presId="urn:microsoft.com/office/officeart/2005/8/layout/cycle2"/>
    <dgm:cxn modelId="{B8AE0112-7E38-4548-A54D-8DA123A65FCF}" type="presParOf" srcId="{A14FBD07-AFE6-45E0-9655-127C826E345F}" destId="{811F7EF5-0A2F-4F56-BD1D-04A3CC604480}" srcOrd="0" destOrd="0" presId="urn:microsoft.com/office/officeart/2005/8/layout/cycle2"/>
    <dgm:cxn modelId="{497CCB95-BE6A-4927-BAC5-90AA84A95852}" type="presParOf" srcId="{C9A41BB4-446E-4DAA-BAFA-90ABAB08D181}" destId="{4A25B6E0-770F-4435-A179-6D4E16720601}" srcOrd="4" destOrd="0" presId="urn:microsoft.com/office/officeart/2005/8/layout/cycle2"/>
    <dgm:cxn modelId="{C8FE15C2-C9B5-458B-AFD7-52BB1BAEA0C0}" type="presParOf" srcId="{C9A41BB4-446E-4DAA-BAFA-90ABAB08D181}" destId="{8374F04A-55AA-48E9-A600-07C1BB8E242E}" srcOrd="5" destOrd="0" presId="urn:microsoft.com/office/officeart/2005/8/layout/cycle2"/>
    <dgm:cxn modelId="{E1F5DB14-4C29-433F-A879-6BCCF8A070E4}" type="presParOf" srcId="{8374F04A-55AA-48E9-A600-07C1BB8E242E}" destId="{2233498F-AA50-4BA6-B532-7364020DF1EC}" srcOrd="0" destOrd="0" presId="urn:microsoft.com/office/officeart/2005/8/layout/cycle2"/>
    <dgm:cxn modelId="{5415469A-FF75-42D6-B53C-5AC88FDD8347}" type="presParOf" srcId="{C9A41BB4-446E-4DAA-BAFA-90ABAB08D181}" destId="{7E4D4FEA-3AA5-47A8-BD29-3D981B570F19}" srcOrd="6" destOrd="0" presId="urn:microsoft.com/office/officeart/2005/8/layout/cycle2"/>
    <dgm:cxn modelId="{A1922D8B-0D3F-4621-9C47-EE6BB75929A5}" type="presParOf" srcId="{C9A41BB4-446E-4DAA-BAFA-90ABAB08D181}" destId="{96CA4FB1-FB14-4F41-8A6C-C160CCD895DC}" srcOrd="7" destOrd="0" presId="urn:microsoft.com/office/officeart/2005/8/layout/cycle2"/>
    <dgm:cxn modelId="{B11C0CA7-1BBE-4CB5-A126-059A8E2C720F}" type="presParOf" srcId="{96CA4FB1-FB14-4F41-8A6C-C160CCD895DC}" destId="{430D1D36-05AD-49E6-BE1C-22E1829D2E4E}" srcOrd="0" destOrd="0" presId="urn:microsoft.com/office/officeart/2005/8/layout/cycle2"/>
    <dgm:cxn modelId="{B22B4A74-C4FE-40D5-B7FD-35974082FF15}" type="presParOf" srcId="{C9A41BB4-446E-4DAA-BAFA-90ABAB08D181}" destId="{DA47FFCA-A999-4D1B-9D37-B63E656EE7F2}" srcOrd="8" destOrd="0" presId="urn:microsoft.com/office/officeart/2005/8/layout/cycle2"/>
    <dgm:cxn modelId="{1706B986-70A6-42F6-8DEF-3BA9CF0255B8}" type="presParOf" srcId="{C9A41BB4-446E-4DAA-BAFA-90ABAB08D181}" destId="{5DE2DD2A-E894-42AA-99B0-AC0CBDA2C715}" srcOrd="9" destOrd="0" presId="urn:microsoft.com/office/officeart/2005/8/layout/cycle2"/>
    <dgm:cxn modelId="{0CDBECCA-CA5A-4AD2-926F-64DEFDF2307E}" type="presParOf" srcId="{5DE2DD2A-E894-42AA-99B0-AC0CBDA2C715}" destId="{E79F9CE2-D7FB-4958-80F2-579CF4CDAAE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noProof="0" dirty="0"/>
            <a:t>Insert card</a:t>
          </a:r>
          <a:endParaRPr lang="en-GB" noProof="0" dirty="0"/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en-GB" noProof="0" dirty="0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en-GB" noProof="0" dirty="0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noProof="0" dirty="0"/>
            <a:t>Mobile</a:t>
          </a:r>
          <a:r>
            <a:rPr lang="en-US" baseline="0" noProof="0" dirty="0"/>
            <a:t> cash withdrawal</a:t>
          </a:r>
          <a:endParaRPr lang="en-GB" noProof="0" dirty="0"/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en-GB" noProof="0" dirty="0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en-GB" noProof="0" dirty="0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en-US" noProof="0" dirty="0"/>
            <a:t>Cardless</a:t>
          </a:r>
          <a:r>
            <a:rPr lang="en-US" baseline="0" noProof="0" dirty="0"/>
            <a:t> cash</a:t>
          </a:r>
          <a:endParaRPr lang="en-GB" noProof="0" dirty="0"/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en-GB" noProof="0" dirty="0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en-GB" noProof="0" dirty="0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 custScaleX="142140" custScaleY="110620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 custScaleX="194649" custScaleY="156721"/>
      <dgm:spPr>
        <a:blipFill rotWithShape="1">
          <a:blip xmlns:r="http://schemas.openxmlformats.org/officeDocument/2006/relationships" r:embed="rId1"/>
          <a:srcRect/>
          <a:stretch>
            <a:fillRect l="-39000" r="-39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 custScaleX="125632" custScaleY="121368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 custScaleX="203792" custScaleY="141384"/>
      <dgm:spPr>
        <a:blipFill rotWithShape="1">
          <a:blip xmlns:r="http://schemas.openxmlformats.org/officeDocument/2006/relationships" r:embed="rId2"/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 custScaleX="125824" custScaleY="119321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 custScaleX="206023" custScaleY="120531"/>
      <dgm:spPr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604DD-1A1C-4889-89C1-F400EC0DB411}">
      <dsp:nvSpPr>
        <dsp:cNvPr id="0" name=""/>
        <dsp:cNvSpPr/>
      </dsp:nvSpPr>
      <dsp:spPr>
        <a:xfrm>
          <a:off x="4453904" y="1357"/>
          <a:ext cx="1912590" cy="1912590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6000" r="-6000"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2"/>
              </a:solidFill>
            </a:rPr>
            <a:t> </a:t>
          </a:r>
          <a:r>
            <a:rPr lang="en-US" sz="1600" kern="1200" dirty="0">
              <a:solidFill>
                <a:srgbClr val="FF0000"/>
              </a:solidFill>
            </a:rPr>
            <a:t>2020ICTS111</a:t>
          </a:r>
          <a:endParaRPr lang="en-GB" sz="1600" kern="1200" dirty="0">
            <a:solidFill>
              <a:srgbClr val="FF0000"/>
            </a:solidFill>
          </a:endParaRPr>
        </a:p>
      </dsp:txBody>
      <dsp:txXfrm>
        <a:off x="4733996" y="281449"/>
        <a:ext cx="1352406" cy="1352406"/>
      </dsp:txXfrm>
    </dsp:sp>
    <dsp:sp modelId="{FB365726-0E0D-4967-83CD-9074EC536BD4}">
      <dsp:nvSpPr>
        <dsp:cNvPr id="0" name=""/>
        <dsp:cNvSpPr/>
      </dsp:nvSpPr>
      <dsp:spPr>
        <a:xfrm rot="2160000">
          <a:off x="6306114" y="1470619"/>
          <a:ext cx="508703" cy="6454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6320687" y="1554868"/>
        <a:ext cx="356092" cy="387299"/>
      </dsp:txXfrm>
    </dsp:sp>
    <dsp:sp modelId="{F3E61719-CCF0-4D69-BB7F-7781E14AD0B1}">
      <dsp:nvSpPr>
        <dsp:cNvPr id="0" name=""/>
        <dsp:cNvSpPr/>
      </dsp:nvSpPr>
      <dsp:spPr>
        <a:xfrm>
          <a:off x="6777731" y="1689716"/>
          <a:ext cx="1912590" cy="19125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7057823" y="1969808"/>
        <a:ext cx="1352406" cy="1352406"/>
      </dsp:txXfrm>
    </dsp:sp>
    <dsp:sp modelId="{A14FBD07-AFE6-45E0-9655-127C826E345F}">
      <dsp:nvSpPr>
        <dsp:cNvPr id="0" name=""/>
        <dsp:cNvSpPr/>
      </dsp:nvSpPr>
      <dsp:spPr>
        <a:xfrm rot="6480000">
          <a:off x="7040312" y="3675480"/>
          <a:ext cx="508703" cy="6454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7140197" y="3732009"/>
        <a:ext cx="356092" cy="387299"/>
      </dsp:txXfrm>
    </dsp:sp>
    <dsp:sp modelId="{4A25B6E0-770F-4435-A179-6D4E16720601}">
      <dsp:nvSpPr>
        <dsp:cNvPr id="0" name=""/>
        <dsp:cNvSpPr/>
      </dsp:nvSpPr>
      <dsp:spPr>
        <a:xfrm>
          <a:off x="5890108" y="4421538"/>
          <a:ext cx="1912590" cy="19125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6170200" y="4701630"/>
        <a:ext cx="1352406" cy="1352406"/>
      </dsp:txXfrm>
    </dsp:sp>
    <dsp:sp modelId="{8374F04A-55AA-48E9-A600-07C1BB8E242E}">
      <dsp:nvSpPr>
        <dsp:cNvPr id="0" name=""/>
        <dsp:cNvSpPr/>
      </dsp:nvSpPr>
      <dsp:spPr>
        <a:xfrm rot="10800000">
          <a:off x="5170245" y="5055084"/>
          <a:ext cx="508703" cy="6454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5322856" y="5184184"/>
        <a:ext cx="356092" cy="387299"/>
      </dsp:txXfrm>
    </dsp:sp>
    <dsp:sp modelId="{7E4D4FEA-3AA5-47A8-BD29-3D981B570F19}">
      <dsp:nvSpPr>
        <dsp:cNvPr id="0" name=""/>
        <dsp:cNvSpPr/>
      </dsp:nvSpPr>
      <dsp:spPr>
        <a:xfrm>
          <a:off x="3017700" y="4421538"/>
          <a:ext cx="1912590" cy="19125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3297792" y="4701630"/>
        <a:ext cx="1352406" cy="1352406"/>
      </dsp:txXfrm>
    </dsp:sp>
    <dsp:sp modelId="{96CA4FB1-FB14-4F41-8A6C-C160CCD895DC}">
      <dsp:nvSpPr>
        <dsp:cNvPr id="0" name=""/>
        <dsp:cNvSpPr/>
      </dsp:nvSpPr>
      <dsp:spPr>
        <a:xfrm rot="15120000">
          <a:off x="3280281" y="3702865"/>
          <a:ext cx="508703" cy="6454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3380166" y="3904536"/>
        <a:ext cx="356092" cy="387299"/>
      </dsp:txXfrm>
    </dsp:sp>
    <dsp:sp modelId="{DA47FFCA-A999-4D1B-9D37-B63E656EE7F2}">
      <dsp:nvSpPr>
        <dsp:cNvPr id="0" name=""/>
        <dsp:cNvSpPr/>
      </dsp:nvSpPr>
      <dsp:spPr>
        <a:xfrm>
          <a:off x="2130077" y="1689716"/>
          <a:ext cx="1912590" cy="19125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2410169" y="1969808"/>
        <a:ext cx="1352406" cy="1352406"/>
      </dsp:txXfrm>
    </dsp:sp>
    <dsp:sp modelId="{5DE2DD2A-E894-42AA-99B0-AC0CBDA2C715}">
      <dsp:nvSpPr>
        <dsp:cNvPr id="0" name=""/>
        <dsp:cNvSpPr/>
      </dsp:nvSpPr>
      <dsp:spPr>
        <a:xfrm rot="19440000">
          <a:off x="3982287" y="1487544"/>
          <a:ext cx="508703" cy="6454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3996860" y="1661495"/>
        <a:ext cx="356092" cy="3872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229817" y="684963"/>
          <a:ext cx="2731220" cy="2125563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522424" y="883820"/>
          <a:ext cx="2146005" cy="1727849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39000" r="-39000"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20427" y="3306995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noProof="0" dirty="0"/>
            <a:t>Insert card</a:t>
          </a:r>
          <a:endParaRPr lang="en-GB" sz="2500" kern="1200" noProof="0" dirty="0"/>
        </a:p>
      </dsp:txBody>
      <dsp:txXfrm>
        <a:off x="20427" y="3306995"/>
        <a:ext cx="3150000" cy="720000"/>
      </dsp:txXfrm>
    </dsp:sp>
    <dsp:sp modelId="{0E81F59E-BE24-4A43-8B4D-78AE486DB35A}">
      <dsp:nvSpPr>
        <dsp:cNvPr id="0" name=""/>
        <dsp:cNvSpPr/>
      </dsp:nvSpPr>
      <dsp:spPr>
        <a:xfrm>
          <a:off x="4089668" y="633332"/>
          <a:ext cx="2414018" cy="2332086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173274" y="1019996"/>
          <a:ext cx="2246806" cy="1558758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25000" r="-25000"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721677" y="3358626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noProof="0" dirty="0"/>
            <a:t>Mobile</a:t>
          </a:r>
          <a:r>
            <a:rPr lang="en-US" sz="2500" kern="1200" baseline="0" noProof="0" dirty="0"/>
            <a:t> cash withdrawal</a:t>
          </a:r>
          <a:endParaRPr lang="en-GB" sz="2500" kern="1200" noProof="0" dirty="0"/>
        </a:p>
      </dsp:txBody>
      <dsp:txXfrm>
        <a:off x="3721677" y="3358626"/>
        <a:ext cx="3150000" cy="720000"/>
      </dsp:txXfrm>
    </dsp:sp>
    <dsp:sp modelId="{81253FDF-02A1-40D1-89CA-3EA7AF168FD7}">
      <dsp:nvSpPr>
        <dsp:cNvPr id="0" name=""/>
        <dsp:cNvSpPr/>
      </dsp:nvSpPr>
      <dsp:spPr>
        <a:xfrm>
          <a:off x="7789073" y="643166"/>
          <a:ext cx="2417708" cy="2292753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862225" y="1125115"/>
          <a:ext cx="2271403" cy="1328854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7422927" y="3348792"/>
          <a:ext cx="315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noProof="0" dirty="0"/>
            <a:t>Cardless</a:t>
          </a:r>
          <a:r>
            <a:rPr lang="en-US" sz="2500" kern="1200" baseline="0" noProof="0" dirty="0"/>
            <a:t> cash</a:t>
          </a:r>
          <a:endParaRPr lang="en-GB" sz="2500" kern="1200" noProof="0" dirty="0"/>
        </a:p>
      </dsp:txBody>
      <dsp:txXfrm>
        <a:off x="7422927" y="3348792"/>
        <a:ext cx="315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0722BF-69C9-472D-A687-F9EE360D3135}" type="datetime1">
              <a:rPr lang="en-GB" smtClean="0"/>
              <a:t>26/10/2023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189F6E-A630-4A30-859A-B09433E16682}" type="datetime1">
              <a:rPr lang="en-GB" smtClean="0"/>
              <a:pPr/>
              <a:t>26/10/2023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86EC0EE-3F04-47C5-8479-0E111EE1D056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9049E0-E140-4300-8505-63BEADE55750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2B1645-149F-4AF6-A63C-B574A6B9FACA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D8EFF2-140B-40F6-99FC-005CB2262096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494372E-D35D-4B11-8B1A-A7D9AD16CAE4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91F7E1-B381-4BC6-A034-121F09F7D47F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608345-9293-41CB-8FB9-716854E3DB61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3ED33C-4DBD-4A10-B5F8-464D8CC4D5A9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A66B7D-8C43-4C05-980F-C515A6E31067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GB" noProof="0" smtClean="0"/>
              <a:t>‹#›</a:t>
            </a:fld>
            <a:endParaRPr lang="en-GB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6727E45-BF1B-46F1-9166-2F478B76EDC2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8C88D6D-957B-49E4-BEA0-2828A292AD6B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EBDA1681-BF43-4F2D-96FB-0A840B542EA7}" type="datetime1">
              <a:rPr lang="en-GB" noProof="0" smtClean="0"/>
              <a:t>26/10/2023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pic>
        <p:nvPicPr>
          <p:cNvPr id="23" name="Picture 22" descr="extreme close-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 rtl="0"/>
            <a:r>
              <a:rPr lang="en-US" sz="3600" dirty="0">
                <a:solidFill>
                  <a:srgbClr val="FFFFFF"/>
                </a:solidFill>
              </a:rPr>
              <a:t>ATM Interface </a:t>
            </a:r>
            <a:endParaRPr lang="en-GB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Group 11</a:t>
            </a:r>
            <a:endParaRPr lang="en-GB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AC394-2F30-FE7A-AEEB-AE72A7B21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4D63D31-116A-17C2-7D00-6D7734B567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302289"/>
              </p:ext>
            </p:extLst>
          </p:nvPr>
        </p:nvGraphicFramePr>
        <p:xfrm>
          <a:off x="3276600" y="374002"/>
          <a:ext cx="10820400" cy="6335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3396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E2E6-8257-25CF-8F50-D3E251BE4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ATM (Automated Teller Machine)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D6CC0-5382-FCA5-271D-C2C5AE8BF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Need of ATM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Benefits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Safe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Easy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Time saving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161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n-US" sz="3600" dirty="0"/>
              <a:t>We can </a:t>
            </a:r>
            <a:r>
              <a:rPr lang="en-US" sz="3600" baseline="0" noProof="0" dirty="0"/>
              <a:t>withdrawal</a:t>
            </a:r>
            <a:r>
              <a:rPr lang="en-US" sz="3600" dirty="0"/>
              <a:t> cash in 3 ways in ATM</a:t>
            </a:r>
            <a:endParaRPr lang="en-GB" sz="3600" dirty="0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4558675"/>
              </p:ext>
            </p:extLst>
          </p:nvPr>
        </p:nvGraphicFramePr>
        <p:xfrm>
          <a:off x="1219200" y="1623527"/>
          <a:ext cx="10593355" cy="47119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9A8173-BEC3-241B-815F-995A8C6AC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790576"/>
            <a:ext cx="10239375" cy="49720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E0420D-289B-6D96-BE23-3CDCE1354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4438"/>
          </a:xfrm>
        </p:spPr>
        <p:txBody>
          <a:bodyPr>
            <a:normAutofit fontScale="90000"/>
          </a:bodyPr>
          <a:lstStyle/>
          <a:p>
            <a:r>
              <a:rPr lang="en-US" noProof="0" dirty="0">
                <a:solidFill>
                  <a:schemeClr val="bg1"/>
                </a:solidFill>
              </a:rPr>
              <a:t>  Insert card </a:t>
            </a:r>
            <a:br>
              <a:rPr lang="en-US" noProof="0" dirty="0">
                <a:solidFill>
                  <a:schemeClr val="bg1"/>
                </a:solidFill>
              </a:rPr>
            </a:br>
            <a:br>
              <a:rPr lang="en-GB" noProof="0" dirty="0"/>
            </a:b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B7EC90-44AB-9A85-2B23-4400837707C8}"/>
              </a:ext>
            </a:extLst>
          </p:cNvPr>
          <p:cNvSpPr txBox="1"/>
          <p:nvPr/>
        </p:nvSpPr>
        <p:spPr>
          <a:xfrm>
            <a:off x="1799618" y="1916349"/>
            <a:ext cx="37743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Insert card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Pin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Description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</a:rPr>
              <a:t>close</a:t>
            </a:r>
          </a:p>
        </p:txBody>
      </p:sp>
    </p:spTree>
    <p:extLst>
      <p:ext uri="{BB962C8B-B14F-4D97-AF65-F5344CB8AC3E}">
        <p14:creationId xmlns:p14="http://schemas.microsoft.com/office/powerpoint/2010/main" val="879249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4699-8CE6-0766-E8CC-B2247306E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Mobile</a:t>
            </a:r>
            <a:r>
              <a:rPr lang="en-US" baseline="0" noProof="0" dirty="0"/>
              <a:t> cash withdrawal</a:t>
            </a:r>
            <a:br>
              <a:rPr lang="en-GB" noProof="0" dirty="0"/>
            </a:b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3D03C6-2ED8-B471-F133-824BD7A30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620078"/>
            <a:ext cx="5526157" cy="4552122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E3CED3-4667-3522-6286-31A7E6A3CAC5}"/>
              </a:ext>
            </a:extLst>
          </p:cNvPr>
          <p:cNvSpPr txBox="1"/>
          <p:nvPr/>
        </p:nvSpPr>
        <p:spPr>
          <a:xfrm>
            <a:off x="7961243" y="1620078"/>
            <a:ext cx="24060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Enter NIC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Enter pin </a:t>
            </a:r>
            <a:r>
              <a:rPr lang="en-GB" dirty="0"/>
              <a:t>number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Verify your QR code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Take your cash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6172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4B81F-ACA5-EB42-E1B4-FD185C456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Cardless</a:t>
            </a:r>
            <a:r>
              <a:rPr lang="en-US" baseline="0" noProof="0" dirty="0"/>
              <a:t> cash</a:t>
            </a:r>
            <a:br>
              <a:rPr lang="en-GB" noProof="0" dirty="0"/>
            </a:b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BF2ED9-889C-D295-C5A1-285311F42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52388" y="1828801"/>
            <a:ext cx="6504494" cy="48925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7C6B0A-E0FE-CC02-D751-85F46289A159}"/>
              </a:ext>
            </a:extLst>
          </p:cNvPr>
          <p:cNvSpPr txBox="1"/>
          <p:nvPr/>
        </p:nvSpPr>
        <p:spPr>
          <a:xfrm>
            <a:off x="1739348" y="2017643"/>
            <a:ext cx="297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Language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Enter NIC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Enter pin </a:t>
            </a:r>
            <a:r>
              <a:rPr lang="en-GB" dirty="0"/>
              <a:t>number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Take your cash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00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838CA-C753-E96A-3B73-A37F827E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 interface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69742-8B8A-2BE7-F38B-3149D548A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711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F4F9CAD-C3F7-2783-2D15-2F3446F803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035" y="-168964"/>
            <a:ext cx="11217965" cy="722574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A433B5-DEDF-690F-CB20-069417FC0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Vote Of thanks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494021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620_TF34357615.potx" id="{0C00AB19-81B0-49CC-B71F-5A65413394A1}" vid="{5C53E313-9283-4C94-8472-9B6F1F9722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63</TotalTime>
  <Words>87</Words>
  <Application>Microsoft Office PowerPoint</Application>
  <PresentationFormat>Widescreen</PresentationFormat>
  <Paragraphs>39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Wingdings</vt:lpstr>
      <vt:lpstr>Crop</vt:lpstr>
      <vt:lpstr>ATM Interface </vt:lpstr>
      <vt:lpstr>Group </vt:lpstr>
      <vt:lpstr>ATM (Automated Teller Machine)</vt:lpstr>
      <vt:lpstr>We can withdrawal cash in 3 ways in ATM</vt:lpstr>
      <vt:lpstr>  Insert card   </vt:lpstr>
      <vt:lpstr>Mobile cash withdrawal </vt:lpstr>
      <vt:lpstr>Cardless cash </vt:lpstr>
      <vt:lpstr>Our project interface</vt:lpstr>
      <vt:lpstr>Vote Of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 Interface</dc:title>
  <dc:creator>Fareedhu Mufarridhus Saraf</dc:creator>
  <cp:lastModifiedBy>Fareedhu Mufarridhus Saraf</cp:lastModifiedBy>
  <cp:revision>1</cp:revision>
  <dcterms:created xsi:type="dcterms:W3CDTF">2023-10-26T02:08:24Z</dcterms:created>
  <dcterms:modified xsi:type="dcterms:W3CDTF">2023-10-26T03:13:20Z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